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59" r:id="rId5"/>
    <p:sldId id="258" r:id="rId6"/>
    <p:sldId id="260"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19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autoTitleDeleted val="0"/>
    <c:plotArea>
      <c:layout/>
      <c:barChart>
        <c:barDir val="col"/>
        <c:grouping val="clustered"/>
        <c:varyColors val="0"/>
        <c:ser>
          <c:idx val="0"/>
          <c:order val="0"/>
          <c:tx>
            <c:strRef>
              <c:f>Sheet1!$B$1</c:f>
              <c:strCache>
                <c:ptCount val="1"/>
                <c:pt idx="0">
                  <c:v>Grants</c:v>
                </c:pt>
              </c:strCache>
            </c:strRef>
          </c:tx>
          <c:invertIfNegative val="0"/>
          <c:cat>
            <c:strRef>
              <c:f>Sheet1!$A$2:$A$5</c:f>
              <c:strCache>
                <c:ptCount val="4"/>
                <c:pt idx="0">
                  <c:v>Right-click chart</c:v>
                </c:pt>
                <c:pt idx="1">
                  <c:v>and select</c:v>
                </c:pt>
                <c:pt idx="2">
                  <c:v>"Edit Data"</c:v>
                </c:pt>
                <c:pt idx="3">
                  <c:v>to customize</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Funding</c:v>
                </c:pt>
              </c:strCache>
            </c:strRef>
          </c:tx>
          <c:invertIfNegative val="0"/>
          <c:cat>
            <c:strRef>
              <c:f>Sheet1!$A$2:$A$5</c:f>
              <c:strCache>
                <c:ptCount val="4"/>
                <c:pt idx="0">
                  <c:v>Right-click chart</c:v>
                </c:pt>
                <c:pt idx="1">
                  <c:v>and select</c:v>
                </c:pt>
                <c:pt idx="2">
                  <c:v>"Edit Data"</c:v>
                </c:pt>
                <c:pt idx="3">
                  <c:v>to customize</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Publications</c:v>
                </c:pt>
              </c:strCache>
            </c:strRef>
          </c:tx>
          <c:invertIfNegative val="0"/>
          <c:cat>
            <c:strRef>
              <c:f>Sheet1!$A$2:$A$5</c:f>
              <c:strCache>
                <c:ptCount val="4"/>
                <c:pt idx="0">
                  <c:v>Right-click chart</c:v>
                </c:pt>
                <c:pt idx="1">
                  <c:v>and select</c:v>
                </c:pt>
                <c:pt idx="2">
                  <c:v>"Edit Data"</c:v>
                </c:pt>
                <c:pt idx="3">
                  <c:v>to customize</c:v>
                </c:pt>
              </c:strCache>
            </c:strRef>
          </c:cat>
          <c:val>
            <c:numRef>
              <c:f>Sheet1!$D$2:$D$5</c:f>
              <c:numCache>
                <c:formatCode>General</c:formatCode>
                <c:ptCount val="4"/>
                <c:pt idx="0">
                  <c:v>2.0</c:v>
                </c:pt>
                <c:pt idx="1">
                  <c:v>2.0</c:v>
                </c:pt>
                <c:pt idx="2">
                  <c:v>3.0</c:v>
                </c:pt>
                <c:pt idx="3">
                  <c:v>5.0</c:v>
                </c:pt>
              </c:numCache>
            </c:numRef>
          </c:val>
        </c:ser>
        <c:dLbls>
          <c:showLegendKey val="0"/>
          <c:showVal val="0"/>
          <c:showCatName val="0"/>
          <c:showSerName val="0"/>
          <c:showPercent val="0"/>
          <c:showBubbleSize val="0"/>
        </c:dLbls>
        <c:gapWidth val="150"/>
        <c:axId val="-2071592600"/>
        <c:axId val="-2071589512"/>
      </c:barChart>
      <c:catAx>
        <c:axId val="-2071592600"/>
        <c:scaling>
          <c:orientation val="minMax"/>
        </c:scaling>
        <c:delete val="0"/>
        <c:axPos val="b"/>
        <c:majorTickMark val="out"/>
        <c:minorTickMark val="none"/>
        <c:tickLblPos val="nextTo"/>
        <c:txPr>
          <a:bodyPr/>
          <a:lstStyle/>
          <a:p>
            <a:pPr>
              <a:defRPr sz="1400" b="1" i="0">
                <a:latin typeface="Arial"/>
                <a:cs typeface="Arial"/>
              </a:defRPr>
            </a:pPr>
            <a:endParaRPr lang="en-US"/>
          </a:p>
        </c:txPr>
        <c:crossAx val="-2071589512"/>
        <c:crosses val="autoZero"/>
        <c:auto val="1"/>
        <c:lblAlgn val="ctr"/>
        <c:lblOffset val="100"/>
        <c:noMultiLvlLbl val="0"/>
      </c:catAx>
      <c:valAx>
        <c:axId val="-2071589512"/>
        <c:scaling>
          <c:orientation val="minMax"/>
        </c:scaling>
        <c:delete val="0"/>
        <c:axPos val="l"/>
        <c:majorGridlines/>
        <c:numFmt formatCode="General" sourceLinked="1"/>
        <c:majorTickMark val="out"/>
        <c:minorTickMark val="none"/>
        <c:tickLblPos val="nextTo"/>
        <c:txPr>
          <a:bodyPr/>
          <a:lstStyle/>
          <a:p>
            <a:pPr>
              <a:defRPr b="1" i="0">
                <a:latin typeface="Arial"/>
                <a:cs typeface="Arial"/>
              </a:defRPr>
            </a:pPr>
            <a:endParaRPr lang="en-US"/>
          </a:p>
        </c:txPr>
        <c:crossAx val="-2071592600"/>
        <c:crosses val="autoZero"/>
        <c:crossBetween val="between"/>
      </c:valAx>
    </c:plotArea>
    <c:legend>
      <c:legendPos val="r"/>
      <c:layout>
        <c:manualLayout>
          <c:xMode val="edge"/>
          <c:yMode val="edge"/>
          <c:x val="0.779649772142048"/>
          <c:y val="0.123318016371033"/>
          <c:w val="0.220350227857952"/>
          <c:h val="0.476964265126971"/>
        </c:manualLayout>
      </c:layout>
      <c:overlay val="0"/>
      <c:txPr>
        <a:bodyPr/>
        <a:lstStyle/>
        <a:p>
          <a:pPr>
            <a:defRPr b="1" i="0">
              <a:latin typeface="Arial"/>
              <a:cs typeface="Aria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27BFA7F9-3B6F-A14E-BA53-307509EF2178}" type="datetimeFigureOut">
              <a:rPr lang="en-US" smtClean="0"/>
              <a:t>17-08-09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146439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7BFA7F9-3B6F-A14E-BA53-307509EF2178}" type="datetimeFigureOut">
              <a:rPr lang="en-US" smtClean="0"/>
              <a:t>17-08-09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17856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7BFA7F9-3B6F-A14E-BA53-307509EF2178}" type="datetimeFigureOut">
              <a:rPr lang="en-US" smtClean="0"/>
              <a:t>17-08-09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124485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7BFA7F9-3B6F-A14E-BA53-307509EF2178}" type="datetimeFigureOut">
              <a:rPr lang="en-US" smtClean="0"/>
              <a:t>17-08-09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162694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7BFA7F9-3B6F-A14E-BA53-307509EF2178}" type="datetimeFigureOut">
              <a:rPr lang="en-US" smtClean="0"/>
              <a:t>17-08-09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156457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7BFA7F9-3B6F-A14E-BA53-307509EF2178}" type="datetimeFigureOut">
              <a:rPr lang="en-US" smtClean="0"/>
              <a:t>17-08-09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3211004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7BFA7F9-3B6F-A14E-BA53-307509EF2178}" type="datetimeFigureOut">
              <a:rPr lang="en-US" smtClean="0"/>
              <a:t>17-08-09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278623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7BFA7F9-3B6F-A14E-BA53-307509EF2178}" type="datetimeFigureOut">
              <a:rPr lang="en-US" smtClean="0"/>
              <a:t>17-08-09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272761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FA7F9-3B6F-A14E-BA53-307509EF2178}" type="datetimeFigureOut">
              <a:rPr lang="en-US" smtClean="0"/>
              <a:t>17-08-09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119440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7BFA7F9-3B6F-A14E-BA53-307509EF2178}" type="datetimeFigureOut">
              <a:rPr lang="en-US" smtClean="0"/>
              <a:t>17-08-09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362623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7BFA7F9-3B6F-A14E-BA53-307509EF2178}" type="datetimeFigureOut">
              <a:rPr lang="en-US" smtClean="0"/>
              <a:t>17-08-09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825BB-93C4-3746-82CA-AEF5E2F4A7C6}" type="slidenum">
              <a:rPr lang="en-US" smtClean="0"/>
              <a:t>‹#›</a:t>
            </a:fld>
            <a:endParaRPr lang="en-US"/>
          </a:p>
        </p:txBody>
      </p:sp>
    </p:spTree>
    <p:extLst>
      <p:ext uri="{BB962C8B-B14F-4D97-AF65-F5344CB8AC3E}">
        <p14:creationId xmlns:p14="http://schemas.microsoft.com/office/powerpoint/2010/main" val="8014547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FA7F9-3B6F-A14E-BA53-307509EF2178}" type="datetimeFigureOut">
              <a:rPr lang="en-US" smtClean="0"/>
              <a:t>17-08-09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825BB-93C4-3746-82CA-AEF5E2F4A7C6}" type="slidenum">
              <a:rPr lang="en-US" smtClean="0"/>
              <a:t>‹#›</a:t>
            </a:fld>
            <a:endParaRPr lang="en-US"/>
          </a:p>
        </p:txBody>
      </p:sp>
    </p:spTree>
    <p:extLst>
      <p:ext uri="{BB962C8B-B14F-4D97-AF65-F5344CB8AC3E}">
        <p14:creationId xmlns:p14="http://schemas.microsoft.com/office/powerpoint/2010/main" val="3542896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3.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show.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57" y="4701394"/>
            <a:ext cx="10212737" cy="966216"/>
          </a:xfrm>
          <a:prstGeom prst="rect">
            <a:avLst/>
          </a:prstGeom>
        </p:spPr>
      </p:pic>
      <p:sp>
        <p:nvSpPr>
          <p:cNvPr id="2" name="Title 1"/>
          <p:cNvSpPr>
            <a:spLocks noGrp="1"/>
          </p:cNvSpPr>
          <p:nvPr>
            <p:ph type="ctrTitle"/>
          </p:nvPr>
        </p:nvSpPr>
        <p:spPr>
          <a:xfrm>
            <a:off x="4039798" y="1414792"/>
            <a:ext cx="4835261" cy="3286602"/>
          </a:xfrm>
        </p:spPr>
        <p:txBody>
          <a:bodyPr>
            <a:noAutofit/>
          </a:bodyPr>
          <a:lstStyle/>
          <a:p>
            <a:r>
              <a:rPr lang="en-US" sz="6000" dirty="0" smtClean="0">
                <a:latin typeface="Arial Black"/>
                <a:cs typeface="Arial Black"/>
              </a:rPr>
              <a:t>Insert </a:t>
            </a:r>
            <a:br>
              <a:rPr lang="en-US" sz="6000" dirty="0" smtClean="0">
                <a:latin typeface="Arial Black"/>
                <a:cs typeface="Arial Black"/>
              </a:rPr>
            </a:br>
            <a:r>
              <a:rPr lang="en-US" sz="6000" dirty="0" smtClean="0">
                <a:latin typeface="Arial Black"/>
                <a:cs typeface="Arial Black"/>
              </a:rPr>
              <a:t>Title Here</a:t>
            </a:r>
            <a:endParaRPr lang="en-US" sz="6000" dirty="0">
              <a:latin typeface="Arial Black"/>
              <a:cs typeface="Arial Black"/>
            </a:endParaRPr>
          </a:p>
        </p:txBody>
      </p:sp>
      <p:sp>
        <p:nvSpPr>
          <p:cNvPr id="3" name="Subtitle 2"/>
          <p:cNvSpPr>
            <a:spLocks noGrp="1"/>
          </p:cNvSpPr>
          <p:nvPr>
            <p:ph type="subTitle" idx="1"/>
          </p:nvPr>
        </p:nvSpPr>
        <p:spPr>
          <a:xfrm>
            <a:off x="4039799" y="4053514"/>
            <a:ext cx="4835260" cy="1752600"/>
          </a:xfrm>
        </p:spPr>
        <p:txBody>
          <a:bodyPr>
            <a:normAutofit/>
          </a:bodyPr>
          <a:lstStyle/>
          <a:p>
            <a:r>
              <a:rPr lang="en-US" sz="2400" b="1" dirty="0" smtClean="0">
                <a:latin typeface="Arial"/>
                <a:cs typeface="Arial"/>
              </a:rPr>
              <a:t>Insert Speaker Name Here</a:t>
            </a:r>
            <a:endParaRPr lang="en-US" sz="2400" b="1" dirty="0">
              <a:latin typeface="Arial"/>
              <a:cs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94"/>
            <a:ext cx="8875058" cy="6858000"/>
          </a:xfrm>
          <a:prstGeom prst="rect">
            <a:avLst/>
          </a:prstGeom>
        </p:spPr>
      </p:pic>
      <p:pic>
        <p:nvPicPr>
          <p:cNvPr id="4" name="Picture 3" descr="MacSurger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075" y="13094"/>
            <a:ext cx="2537925" cy="1268963"/>
          </a:xfrm>
          <a:prstGeom prst="rect">
            <a:avLst/>
          </a:prstGeom>
        </p:spPr>
      </p:pic>
    </p:spTree>
    <p:extLst>
      <p:ext uri="{BB962C8B-B14F-4D97-AF65-F5344CB8AC3E}">
        <p14:creationId xmlns:p14="http://schemas.microsoft.com/office/powerpoint/2010/main" val="5641301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S logo cropped.psd"/>
          <p:cNvPicPr>
            <a:picLocks noGrp="1" noChangeAspect="1"/>
          </p:cNvPicPr>
          <p:nvPr>
            <p:ph idx="1"/>
          </p:nvPr>
        </p:nvPicPr>
        <p:blipFill>
          <a:blip r:embed="rId2">
            <a:extLst>
              <a:ext uri="{28A0092B-C50C-407E-A947-70E740481C1C}">
                <a14:useLocalDpi xmlns:a14="http://schemas.microsoft.com/office/drawing/2010/main" val="0"/>
              </a:ext>
            </a:extLst>
          </a:blip>
          <a:srcRect t="4006" b="4006"/>
          <a:stretch>
            <a:fillRect/>
          </a:stretch>
        </p:blipFill>
        <p:spPr>
          <a:xfrm>
            <a:off x="457200" y="481117"/>
            <a:ext cx="2015994" cy="1108719"/>
          </a:xfrm>
        </p:spPr>
      </p:pic>
      <p:sp>
        <p:nvSpPr>
          <p:cNvPr id="5" name="Title 1"/>
          <p:cNvSpPr txBox="1">
            <a:spLocks/>
          </p:cNvSpPr>
          <p:nvPr/>
        </p:nvSpPr>
        <p:spPr>
          <a:xfrm>
            <a:off x="2599541" y="605607"/>
            <a:ext cx="6544460" cy="9504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smtClean="0">
                <a:latin typeface="Arial Black"/>
                <a:cs typeface="Arial Black"/>
              </a:rPr>
              <a:t>Plain Text Slide</a:t>
            </a:r>
            <a:endParaRPr lang="en-US" sz="4800" dirty="0">
              <a:latin typeface="Arial Black"/>
              <a:cs typeface="Arial Black"/>
            </a:endParaRPr>
          </a:p>
        </p:txBody>
      </p:sp>
      <p:sp>
        <p:nvSpPr>
          <p:cNvPr id="6" name="Subtitle 2"/>
          <p:cNvSpPr txBox="1">
            <a:spLocks/>
          </p:cNvSpPr>
          <p:nvPr/>
        </p:nvSpPr>
        <p:spPr>
          <a:xfrm>
            <a:off x="635551" y="2265269"/>
            <a:ext cx="7927435" cy="41769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Here are your instructions:</a:t>
            </a:r>
          </a:p>
          <a:p>
            <a:r>
              <a:rPr lang="en-US" sz="2400" dirty="0" smtClean="0">
                <a:latin typeface="Arial"/>
                <a:cs typeface="Arial"/>
              </a:rPr>
              <a:t>Change headline.</a:t>
            </a:r>
          </a:p>
          <a:p>
            <a:r>
              <a:rPr lang="en-US" sz="2400" dirty="0">
                <a:latin typeface="Arial"/>
                <a:cs typeface="Arial"/>
              </a:rPr>
              <a:t>P</a:t>
            </a:r>
            <a:r>
              <a:rPr lang="en-US" sz="2400" dirty="0" smtClean="0">
                <a:latin typeface="Arial"/>
                <a:cs typeface="Arial"/>
              </a:rPr>
              <a:t>lace body copy in this textbox.</a:t>
            </a:r>
          </a:p>
          <a:p>
            <a:r>
              <a:rPr lang="en-US" sz="2400" dirty="0" smtClean="0">
                <a:latin typeface="Arial"/>
                <a:cs typeface="Arial"/>
              </a:rPr>
              <a:t>For additional plain text slides, simply right click the thumbnail in the left sidebar and select “Duplicate Slide.” Your new slide will appear directly below the one you duplicated. </a:t>
            </a:r>
          </a:p>
          <a:p>
            <a:pPr marL="0" indent="0">
              <a:buNone/>
            </a:pPr>
            <a:endParaRPr lang="en-US" sz="2400" b="1" dirty="0" smtClean="0">
              <a:latin typeface="Arial"/>
              <a:cs typeface="Arial"/>
            </a:endParaRPr>
          </a:p>
          <a:p>
            <a:endParaRPr lang="en-US" sz="2400" b="1" dirty="0">
              <a:latin typeface="Arial"/>
              <a:cs typeface="Arial"/>
            </a:endParaRPr>
          </a:p>
        </p:txBody>
      </p:sp>
      <p:pic>
        <p:nvPicPr>
          <p:cNvPr id="9" name="Picture 8" descr="Slideshow.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6" y="5667610"/>
            <a:ext cx="7554806" cy="966216"/>
          </a:xfrm>
          <a:prstGeom prst="rect">
            <a:avLst/>
          </a:prstGeom>
        </p:spPr>
      </p:pic>
      <p:pic>
        <p:nvPicPr>
          <p:cNvPr id="10" name="Picture 9" descr="MacSurger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771" y="5441480"/>
            <a:ext cx="2537925" cy="1268963"/>
          </a:xfrm>
          <a:prstGeom prst="rect">
            <a:avLst/>
          </a:prstGeom>
        </p:spPr>
      </p:pic>
    </p:spTree>
    <p:extLst>
      <p:ext uri="{BB962C8B-B14F-4D97-AF65-F5344CB8AC3E}">
        <p14:creationId xmlns:p14="http://schemas.microsoft.com/office/powerpoint/2010/main" val="3046049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S logo cropped.psd"/>
          <p:cNvPicPr>
            <a:picLocks noGrp="1" noChangeAspect="1"/>
          </p:cNvPicPr>
          <p:nvPr>
            <p:ph idx="1"/>
          </p:nvPr>
        </p:nvPicPr>
        <p:blipFill>
          <a:blip r:embed="rId2">
            <a:extLst>
              <a:ext uri="{28A0092B-C50C-407E-A947-70E740481C1C}">
                <a14:useLocalDpi xmlns:a14="http://schemas.microsoft.com/office/drawing/2010/main" val="0"/>
              </a:ext>
            </a:extLst>
          </a:blip>
          <a:srcRect t="4006" b="4006"/>
          <a:stretch>
            <a:fillRect/>
          </a:stretch>
        </p:blipFill>
        <p:spPr>
          <a:xfrm>
            <a:off x="457200" y="481117"/>
            <a:ext cx="2015994" cy="1108719"/>
          </a:xfrm>
        </p:spPr>
      </p:pic>
      <p:sp>
        <p:nvSpPr>
          <p:cNvPr id="5" name="Title 1"/>
          <p:cNvSpPr txBox="1">
            <a:spLocks/>
          </p:cNvSpPr>
          <p:nvPr/>
        </p:nvSpPr>
        <p:spPr>
          <a:xfrm>
            <a:off x="2599541" y="605607"/>
            <a:ext cx="6544460" cy="9504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smtClean="0">
                <a:latin typeface="Arial Black"/>
                <a:cs typeface="Arial Black"/>
              </a:rPr>
              <a:t>Information Slide</a:t>
            </a:r>
            <a:endParaRPr lang="en-US" sz="4800" dirty="0">
              <a:latin typeface="Arial Black"/>
              <a:cs typeface="Arial Black"/>
            </a:endParaRPr>
          </a:p>
        </p:txBody>
      </p:sp>
      <p:graphicFrame>
        <p:nvGraphicFramePr>
          <p:cNvPr id="9" name="Chart 8"/>
          <p:cNvGraphicFramePr/>
          <p:nvPr>
            <p:extLst>
              <p:ext uri="{D42A27DB-BD31-4B8C-83A1-F6EECF244321}">
                <p14:modId xmlns:p14="http://schemas.microsoft.com/office/powerpoint/2010/main" val="1205194763"/>
              </p:ext>
            </p:extLst>
          </p:nvPr>
        </p:nvGraphicFramePr>
        <p:xfrm>
          <a:off x="732158" y="1649067"/>
          <a:ext cx="8131974" cy="3400152"/>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Slideshow.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56" y="5667610"/>
            <a:ext cx="7554806" cy="966216"/>
          </a:xfrm>
          <a:prstGeom prst="rect">
            <a:avLst/>
          </a:prstGeom>
        </p:spPr>
      </p:pic>
      <p:pic>
        <p:nvPicPr>
          <p:cNvPr id="10" name="Picture 9" descr="MacSurger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771" y="5441480"/>
            <a:ext cx="2537925" cy="1268963"/>
          </a:xfrm>
          <a:prstGeom prst="rect">
            <a:avLst/>
          </a:prstGeom>
        </p:spPr>
      </p:pic>
    </p:spTree>
    <p:extLst>
      <p:ext uri="{BB962C8B-B14F-4D97-AF65-F5344CB8AC3E}">
        <p14:creationId xmlns:p14="http://schemas.microsoft.com/office/powerpoint/2010/main" val="41146735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S logo cropped.psd"/>
          <p:cNvPicPr>
            <a:picLocks noGrp="1" noChangeAspect="1"/>
          </p:cNvPicPr>
          <p:nvPr>
            <p:ph idx="1"/>
          </p:nvPr>
        </p:nvPicPr>
        <p:blipFill>
          <a:blip r:embed="rId2">
            <a:extLst>
              <a:ext uri="{28A0092B-C50C-407E-A947-70E740481C1C}">
                <a14:useLocalDpi xmlns:a14="http://schemas.microsoft.com/office/drawing/2010/main" val="0"/>
              </a:ext>
            </a:extLst>
          </a:blip>
          <a:srcRect t="4006" b="4006"/>
          <a:stretch>
            <a:fillRect/>
          </a:stretch>
        </p:blipFill>
        <p:spPr>
          <a:xfrm>
            <a:off x="457200" y="481117"/>
            <a:ext cx="2015994" cy="1108719"/>
          </a:xfrm>
        </p:spPr>
      </p:pic>
      <p:sp>
        <p:nvSpPr>
          <p:cNvPr id="3" name="Title 1"/>
          <p:cNvSpPr txBox="1">
            <a:spLocks/>
          </p:cNvSpPr>
          <p:nvPr/>
        </p:nvSpPr>
        <p:spPr>
          <a:xfrm>
            <a:off x="2409568" y="639430"/>
            <a:ext cx="6734432" cy="9504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latin typeface="Arial Black"/>
                <a:cs typeface="Arial Black"/>
              </a:rPr>
              <a:t>Photo Gallery Slide</a:t>
            </a:r>
            <a:endParaRPr lang="en-US" sz="4800" dirty="0">
              <a:latin typeface="Arial Black"/>
              <a:cs typeface="Arial Black"/>
            </a:endParaRPr>
          </a:p>
        </p:txBody>
      </p:sp>
      <p:pic>
        <p:nvPicPr>
          <p:cNvPr id="2" name="Picture 1" descr="shutterstock_297132446.jpg"/>
          <p:cNvPicPr>
            <a:picLocks noChangeAspect="1"/>
          </p:cNvPicPr>
          <p:nvPr/>
        </p:nvPicPr>
        <p:blipFill rotWithShape="1">
          <a:blip r:embed="rId3">
            <a:extLst>
              <a:ext uri="{28A0092B-C50C-407E-A947-70E740481C1C}">
                <a14:useLocalDpi xmlns:a14="http://schemas.microsoft.com/office/drawing/2010/main" val="0"/>
              </a:ext>
            </a:extLst>
          </a:blip>
          <a:srcRect l="17432"/>
          <a:stretch/>
        </p:blipFill>
        <p:spPr>
          <a:xfrm>
            <a:off x="457201" y="2003388"/>
            <a:ext cx="2516808" cy="2034311"/>
          </a:xfrm>
          <a:prstGeom prst="rect">
            <a:avLst/>
          </a:prstGeom>
        </p:spPr>
      </p:pic>
      <p:pic>
        <p:nvPicPr>
          <p:cNvPr id="6" name="Picture 5" descr="shutterstock_297132446.jpg"/>
          <p:cNvPicPr>
            <a:picLocks noChangeAspect="1"/>
          </p:cNvPicPr>
          <p:nvPr/>
        </p:nvPicPr>
        <p:blipFill rotWithShape="1">
          <a:blip r:embed="rId3">
            <a:extLst>
              <a:ext uri="{28A0092B-C50C-407E-A947-70E740481C1C}">
                <a14:useLocalDpi xmlns:a14="http://schemas.microsoft.com/office/drawing/2010/main" val="0"/>
              </a:ext>
            </a:extLst>
          </a:blip>
          <a:srcRect l="17432"/>
          <a:stretch/>
        </p:blipFill>
        <p:spPr>
          <a:xfrm>
            <a:off x="3314949" y="2003388"/>
            <a:ext cx="2516808" cy="2034311"/>
          </a:xfrm>
          <a:prstGeom prst="rect">
            <a:avLst/>
          </a:prstGeom>
        </p:spPr>
      </p:pic>
      <p:pic>
        <p:nvPicPr>
          <p:cNvPr id="7" name="Picture 6" descr="shutterstock_297132446.jpg"/>
          <p:cNvPicPr>
            <a:picLocks noChangeAspect="1"/>
          </p:cNvPicPr>
          <p:nvPr/>
        </p:nvPicPr>
        <p:blipFill rotWithShape="1">
          <a:blip r:embed="rId3">
            <a:extLst>
              <a:ext uri="{28A0092B-C50C-407E-A947-70E740481C1C}">
                <a14:useLocalDpi xmlns:a14="http://schemas.microsoft.com/office/drawing/2010/main" val="0"/>
              </a:ext>
            </a:extLst>
          </a:blip>
          <a:srcRect l="17432"/>
          <a:stretch/>
        </p:blipFill>
        <p:spPr>
          <a:xfrm>
            <a:off x="6190204" y="2003388"/>
            <a:ext cx="2516808" cy="2034311"/>
          </a:xfrm>
          <a:prstGeom prst="rect">
            <a:avLst/>
          </a:prstGeom>
        </p:spPr>
      </p:pic>
      <p:sp>
        <p:nvSpPr>
          <p:cNvPr id="8" name="Subtitle 2"/>
          <p:cNvSpPr txBox="1">
            <a:spLocks/>
          </p:cNvSpPr>
          <p:nvPr/>
        </p:nvSpPr>
        <p:spPr>
          <a:xfrm>
            <a:off x="457200" y="4294844"/>
            <a:ext cx="2516809" cy="1217744"/>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latin typeface="Arial"/>
                <a:cs typeface="Arial"/>
              </a:rPr>
              <a:t>To add your own photos, right click on any above photo, select “Change picture</a:t>
            </a:r>
            <a:r>
              <a:rPr lang="mr-IN" sz="2400" b="1" dirty="0" smtClean="0">
                <a:latin typeface="Arial"/>
                <a:cs typeface="Arial"/>
              </a:rPr>
              <a:t>…</a:t>
            </a:r>
            <a:r>
              <a:rPr lang="en-CA" sz="2400" b="1" dirty="0" smtClean="0">
                <a:latin typeface="Arial"/>
                <a:cs typeface="Arial"/>
              </a:rPr>
              <a:t>” and select the image from your computer that you wish to use. </a:t>
            </a:r>
            <a:endParaRPr lang="en-US" sz="2400" b="1" dirty="0" smtClean="0">
              <a:latin typeface="Arial"/>
              <a:cs typeface="Arial"/>
            </a:endParaRPr>
          </a:p>
          <a:p>
            <a:endParaRPr lang="en-US" sz="2400" b="1" dirty="0">
              <a:latin typeface="Arial"/>
              <a:cs typeface="Arial"/>
            </a:endParaRPr>
          </a:p>
        </p:txBody>
      </p:sp>
      <p:sp>
        <p:nvSpPr>
          <p:cNvPr id="11" name="Subtitle 2"/>
          <p:cNvSpPr txBox="1">
            <a:spLocks/>
          </p:cNvSpPr>
          <p:nvPr/>
        </p:nvSpPr>
        <p:spPr>
          <a:xfrm>
            <a:off x="3314949" y="4294844"/>
            <a:ext cx="2516809" cy="12177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1300" b="1" dirty="0" smtClean="0">
                <a:latin typeface="Arial"/>
                <a:cs typeface="Arial"/>
              </a:rPr>
              <a:t>Feel free to use these spaces for photo captions. If you would prefer to have no captions, delete these textboxes.</a:t>
            </a:r>
            <a:endParaRPr lang="en-US" sz="1300" b="1" dirty="0" smtClean="0">
              <a:latin typeface="Arial"/>
              <a:cs typeface="Arial"/>
            </a:endParaRPr>
          </a:p>
          <a:p>
            <a:pPr marL="0" indent="0">
              <a:buNone/>
            </a:pPr>
            <a:endParaRPr lang="en-US" sz="1300" b="1" dirty="0" smtClean="0">
              <a:latin typeface="Arial"/>
              <a:cs typeface="Arial"/>
            </a:endParaRPr>
          </a:p>
          <a:p>
            <a:endParaRPr lang="en-US" sz="1300" b="1" dirty="0">
              <a:latin typeface="Arial"/>
              <a:cs typeface="Arial"/>
            </a:endParaRPr>
          </a:p>
        </p:txBody>
      </p:sp>
      <p:sp>
        <p:nvSpPr>
          <p:cNvPr id="12" name="Subtitle 2"/>
          <p:cNvSpPr txBox="1">
            <a:spLocks/>
          </p:cNvSpPr>
          <p:nvPr/>
        </p:nvSpPr>
        <p:spPr>
          <a:xfrm>
            <a:off x="6024902" y="4556724"/>
            <a:ext cx="2516809" cy="12177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300" b="1" dirty="0">
              <a:latin typeface="Arial"/>
              <a:cs typeface="Arial"/>
            </a:endParaRPr>
          </a:p>
        </p:txBody>
      </p:sp>
      <p:sp>
        <p:nvSpPr>
          <p:cNvPr id="13" name="Subtitle 2"/>
          <p:cNvSpPr txBox="1">
            <a:spLocks/>
          </p:cNvSpPr>
          <p:nvPr/>
        </p:nvSpPr>
        <p:spPr>
          <a:xfrm>
            <a:off x="6190204" y="4294844"/>
            <a:ext cx="2516809" cy="121774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1300" b="1" dirty="0" smtClean="0">
                <a:latin typeface="Arial"/>
                <a:cs typeface="Arial"/>
              </a:rPr>
              <a:t>If you would prefer to have no gallery page whatsoever, simply click on the thumbnail in the left sidebar and press backspace or delete on your keyboard. </a:t>
            </a:r>
            <a:endParaRPr lang="en-US" sz="1300" b="1" dirty="0" smtClean="0">
              <a:latin typeface="Arial"/>
              <a:cs typeface="Arial"/>
            </a:endParaRPr>
          </a:p>
          <a:p>
            <a:pPr marL="0" indent="0">
              <a:buNone/>
            </a:pPr>
            <a:endParaRPr lang="en-US" sz="1300" b="1" dirty="0" smtClean="0">
              <a:latin typeface="Arial"/>
              <a:cs typeface="Arial"/>
            </a:endParaRPr>
          </a:p>
          <a:p>
            <a:endParaRPr lang="en-US" sz="1300" b="1" dirty="0">
              <a:latin typeface="Arial"/>
              <a:cs typeface="Arial"/>
            </a:endParaRPr>
          </a:p>
        </p:txBody>
      </p:sp>
      <p:pic>
        <p:nvPicPr>
          <p:cNvPr id="16" name="Picture 15" descr="Slideshow.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56" y="5667610"/>
            <a:ext cx="7554806" cy="966216"/>
          </a:xfrm>
          <a:prstGeom prst="rect">
            <a:avLst/>
          </a:prstGeom>
        </p:spPr>
      </p:pic>
      <p:pic>
        <p:nvPicPr>
          <p:cNvPr id="17" name="Picture 16" descr="MacSurger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771" y="5441480"/>
            <a:ext cx="2537925" cy="1268963"/>
          </a:xfrm>
          <a:prstGeom prst="rect">
            <a:avLst/>
          </a:prstGeom>
        </p:spPr>
      </p:pic>
    </p:spTree>
    <p:extLst>
      <p:ext uri="{BB962C8B-B14F-4D97-AF65-F5344CB8AC3E}">
        <p14:creationId xmlns:p14="http://schemas.microsoft.com/office/powerpoint/2010/main" val="27557503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S logo cropped.psd"/>
          <p:cNvPicPr>
            <a:picLocks noGrp="1" noChangeAspect="1"/>
          </p:cNvPicPr>
          <p:nvPr>
            <p:ph idx="1"/>
          </p:nvPr>
        </p:nvPicPr>
        <p:blipFill>
          <a:blip r:embed="rId2">
            <a:extLst>
              <a:ext uri="{28A0092B-C50C-407E-A947-70E740481C1C}">
                <a14:useLocalDpi xmlns:a14="http://schemas.microsoft.com/office/drawing/2010/main" val="0"/>
              </a:ext>
            </a:extLst>
          </a:blip>
          <a:srcRect t="4006" b="4006"/>
          <a:stretch>
            <a:fillRect/>
          </a:stretch>
        </p:blipFill>
        <p:spPr>
          <a:xfrm>
            <a:off x="457200" y="481117"/>
            <a:ext cx="2015994" cy="1108719"/>
          </a:xfrm>
        </p:spPr>
      </p:pic>
      <p:sp>
        <p:nvSpPr>
          <p:cNvPr id="5" name="Title 1"/>
          <p:cNvSpPr txBox="1">
            <a:spLocks/>
          </p:cNvSpPr>
          <p:nvPr/>
        </p:nvSpPr>
        <p:spPr>
          <a:xfrm>
            <a:off x="5619362" y="4017509"/>
            <a:ext cx="1228409" cy="9504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9600" dirty="0" smtClean="0">
                <a:solidFill>
                  <a:schemeClr val="bg1">
                    <a:lumMod val="85000"/>
                  </a:schemeClr>
                </a:solidFill>
                <a:latin typeface="Arial Black"/>
                <a:cs typeface="Arial Black"/>
              </a:rPr>
              <a:t>“</a:t>
            </a:r>
          </a:p>
        </p:txBody>
      </p:sp>
      <p:pic>
        <p:nvPicPr>
          <p:cNvPr id="2" name="Picture 1" descr="Handshake_5977195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9390"/>
            <a:ext cx="5162162" cy="3445184"/>
          </a:xfrm>
          <a:prstGeom prst="rect">
            <a:avLst/>
          </a:prstGeom>
        </p:spPr>
      </p:pic>
      <p:sp>
        <p:nvSpPr>
          <p:cNvPr id="6" name="Subtitle 2"/>
          <p:cNvSpPr txBox="1">
            <a:spLocks/>
          </p:cNvSpPr>
          <p:nvPr/>
        </p:nvSpPr>
        <p:spPr>
          <a:xfrm>
            <a:off x="5995645" y="3408637"/>
            <a:ext cx="2516809" cy="1217744"/>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2400" b="1" dirty="0" smtClean="0">
                <a:latin typeface="Arial"/>
                <a:cs typeface="Arial"/>
              </a:rPr>
              <a:t>“For any type of inspiring quotation or section subhead, try using this template. You can change the picture and text as you wish using the same instructions found on the previous slide.”</a:t>
            </a:r>
            <a:endParaRPr lang="en-US" sz="2400" b="1" dirty="0" smtClean="0">
              <a:latin typeface="Arial"/>
              <a:cs typeface="Arial"/>
            </a:endParaRPr>
          </a:p>
          <a:p>
            <a:endParaRPr lang="en-US" sz="2400" b="1" dirty="0">
              <a:latin typeface="Arial"/>
              <a:cs typeface="Arial"/>
            </a:endParaRPr>
          </a:p>
        </p:txBody>
      </p:sp>
      <p:sp>
        <p:nvSpPr>
          <p:cNvPr id="7" name="Title 1"/>
          <p:cNvSpPr txBox="1">
            <a:spLocks/>
          </p:cNvSpPr>
          <p:nvPr/>
        </p:nvSpPr>
        <p:spPr>
          <a:xfrm>
            <a:off x="2586447" y="639430"/>
            <a:ext cx="6343152" cy="9504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smtClean="0">
                <a:latin typeface="Arial Black"/>
                <a:cs typeface="Arial Black"/>
              </a:rPr>
              <a:t>Quote/Intro Slide</a:t>
            </a:r>
            <a:endParaRPr lang="en-US" sz="4800" dirty="0">
              <a:latin typeface="Arial Black"/>
              <a:cs typeface="Arial Black"/>
            </a:endParaRPr>
          </a:p>
        </p:txBody>
      </p:sp>
      <p:pic>
        <p:nvPicPr>
          <p:cNvPr id="8" name="Picture 7" descr="Slideshow.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56" y="5667610"/>
            <a:ext cx="7554806" cy="966216"/>
          </a:xfrm>
          <a:prstGeom prst="rect">
            <a:avLst/>
          </a:prstGeom>
        </p:spPr>
      </p:pic>
      <p:pic>
        <p:nvPicPr>
          <p:cNvPr id="9" name="Picture 8" descr="MacSurger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771" y="5441480"/>
            <a:ext cx="2537925" cy="1268963"/>
          </a:xfrm>
          <a:prstGeom prst="rect">
            <a:avLst/>
          </a:prstGeom>
        </p:spPr>
      </p:pic>
    </p:spTree>
    <p:extLst>
      <p:ext uri="{BB962C8B-B14F-4D97-AF65-F5344CB8AC3E}">
        <p14:creationId xmlns:p14="http://schemas.microsoft.com/office/powerpoint/2010/main" val="3576945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S logo cropped.psd"/>
          <p:cNvPicPr>
            <a:picLocks noGrp="1" noChangeAspect="1"/>
          </p:cNvPicPr>
          <p:nvPr>
            <p:ph idx="1"/>
          </p:nvPr>
        </p:nvPicPr>
        <p:blipFill>
          <a:blip r:embed="rId2">
            <a:extLst>
              <a:ext uri="{28A0092B-C50C-407E-A947-70E740481C1C}">
                <a14:useLocalDpi xmlns:a14="http://schemas.microsoft.com/office/drawing/2010/main" val="0"/>
              </a:ext>
            </a:extLst>
          </a:blip>
          <a:srcRect t="4006" b="4006"/>
          <a:stretch>
            <a:fillRect/>
          </a:stretch>
        </p:blipFill>
        <p:spPr>
          <a:xfrm>
            <a:off x="457200" y="481117"/>
            <a:ext cx="2015994" cy="1108719"/>
          </a:xfr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325" b="21197"/>
          <a:stretch/>
        </p:blipFill>
        <p:spPr>
          <a:xfrm>
            <a:off x="457199" y="1747000"/>
            <a:ext cx="8105787" cy="3694480"/>
          </a:xfrm>
          <a:prstGeom prst="rect">
            <a:avLst/>
          </a:prstGeom>
        </p:spPr>
      </p:pic>
      <p:sp>
        <p:nvSpPr>
          <p:cNvPr id="7" name="Title 1"/>
          <p:cNvSpPr txBox="1">
            <a:spLocks/>
          </p:cNvSpPr>
          <p:nvPr/>
        </p:nvSpPr>
        <p:spPr>
          <a:xfrm>
            <a:off x="2586447" y="639430"/>
            <a:ext cx="6343152" cy="9504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smtClean="0">
                <a:latin typeface="Arial Black"/>
                <a:cs typeface="Arial Black"/>
              </a:rPr>
              <a:t>Big Photo Slide</a:t>
            </a:r>
            <a:endParaRPr lang="en-US" sz="4800" dirty="0">
              <a:latin typeface="Arial Black"/>
              <a:cs typeface="Arial Black"/>
            </a:endParaRPr>
          </a:p>
        </p:txBody>
      </p:sp>
      <p:pic>
        <p:nvPicPr>
          <p:cNvPr id="9" name="Picture 8" descr="MacSurger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771" y="5441480"/>
            <a:ext cx="2537925" cy="1268963"/>
          </a:xfrm>
          <a:prstGeom prst="rect">
            <a:avLst/>
          </a:prstGeom>
        </p:spPr>
      </p:pic>
      <p:pic>
        <p:nvPicPr>
          <p:cNvPr id="10" name="Picture 9" descr="Slideshow.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56" y="5667610"/>
            <a:ext cx="7554806" cy="966216"/>
          </a:xfrm>
          <a:prstGeom prst="rect">
            <a:avLst/>
          </a:prstGeom>
        </p:spPr>
      </p:pic>
    </p:spTree>
    <p:extLst>
      <p:ext uri="{BB962C8B-B14F-4D97-AF65-F5344CB8AC3E}">
        <p14:creationId xmlns:p14="http://schemas.microsoft.com/office/powerpoint/2010/main" val="20246283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391</TotalTime>
  <Words>191</Words>
  <Application>Microsoft Macintosh PowerPoint</Application>
  <PresentationFormat>On-screen Show (4:3)</PresentationFormat>
  <Paragraphs>16</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Insert  Title Here</vt:lpstr>
      <vt:lpstr>PowerPoint Presentation</vt:lpstr>
      <vt:lpstr>PowerPoint Presentation</vt:lpstr>
      <vt:lpstr>PowerPoint Presentation</vt:lpstr>
      <vt:lpstr>PowerPoint Presentation</vt:lpstr>
      <vt:lpstr>PowerPoint Presentation</vt:lpstr>
    </vt:vector>
  </TitlesOfParts>
  <Company>McMaster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Department of Surgery</dc:creator>
  <cp:lastModifiedBy>Department of Surgery</cp:lastModifiedBy>
  <cp:revision>19</cp:revision>
  <dcterms:created xsi:type="dcterms:W3CDTF">2017-08-08T14:01:23Z</dcterms:created>
  <dcterms:modified xsi:type="dcterms:W3CDTF">2017-08-09T20:03:44Z</dcterms:modified>
</cp:coreProperties>
</file>